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AED"/>
    <a:srgbClr val="F5B318"/>
    <a:srgbClr val="55AC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5" autoAdjust="0"/>
    <p:restoredTop sz="94660"/>
  </p:normalViewPr>
  <p:slideViewPr>
    <p:cSldViewPr snapToGrid="0" showGuides="1">
      <p:cViewPr varScale="1">
        <p:scale>
          <a:sx n="102" d="100"/>
          <a:sy n="102" d="100"/>
        </p:scale>
        <p:origin x="144" y="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199" y="7443"/>
            <a:ext cx="12192000" cy="6858000"/>
          </a:xfrm>
          <a:prstGeom prst="rect">
            <a:avLst/>
          </a:prstGeom>
          <a:solidFill>
            <a:srgbClr val="55A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72999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5B318"/>
                </a:solidFill>
                <a:latin typeface="Nunito SemiBold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393147"/>
            <a:ext cx="9228201" cy="903509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Nunito Light" pitchFamily="2" charset="0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35741" y="6538396"/>
            <a:ext cx="5029200" cy="228600"/>
          </a:xfrm>
        </p:spPr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  <a:latin typeface="Nunito Light" pitchFamily="2" charset="0"/>
              </a:defRPr>
            </a:lvl1pPr>
          </a:lstStyle>
          <a:p>
            <a:r>
              <a:rPr lang="en-GB" dirty="0"/>
              <a:t>© The Great Britain Catenian Association 2023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C89AEE-C4A0-4EE5-D0C4-647F727996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7915" y="6051200"/>
            <a:ext cx="3355346" cy="6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243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FFFA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5ACAA"/>
                </a:solidFill>
                <a:latin typeface="Nunito SemiBold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748" y="2157731"/>
            <a:ext cx="10753725" cy="3766185"/>
          </a:xfrm>
        </p:spPr>
        <p:txBody>
          <a:bodyPr/>
          <a:lstStyle>
            <a:lvl1pPr>
              <a:defRPr>
                <a:latin typeface="Nunito Light" pitchFamily="2" charset="0"/>
              </a:defRPr>
            </a:lvl1pPr>
            <a:lvl2pPr>
              <a:defRPr>
                <a:latin typeface="Nunito Light" pitchFamily="2" charset="0"/>
              </a:defRPr>
            </a:lvl2pPr>
            <a:lvl3pPr>
              <a:defRPr>
                <a:latin typeface="Nunito Light" pitchFamily="2" charset="0"/>
              </a:defRPr>
            </a:lvl3pPr>
            <a:lvl4pPr>
              <a:defRPr>
                <a:latin typeface="Nunito Light" pitchFamily="2" charset="0"/>
              </a:defRPr>
            </a:lvl4pPr>
            <a:lvl5pPr>
              <a:defRPr>
                <a:latin typeface="Nunito Light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6624347A-7938-0AF7-8667-948F6EAE9C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87250" y="6198861"/>
            <a:ext cx="2905125" cy="5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0957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rgbClr val="FFFA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rgbClr val="55ACAA"/>
                </a:solidFill>
                <a:latin typeface="Nunito SemiBold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Nunito Light" pitchFamily="2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Nunito Light" pitchFamily="2" charset="0"/>
              </a:defRPr>
            </a:lvl1pPr>
          </a:lstStyle>
          <a:p>
            <a:r>
              <a:rPr lang="en-GB" dirty="0"/>
              <a:t>© The Catenian Association of Great Britain </a:t>
            </a:r>
            <a:fld id="{895C9D5C-856F-46CC-9D1D-42DC9CD5BD65}" type="datetimeyyyy">
              <a:rPr lang="en-GB" smtClean="0"/>
              <a:pPr/>
              <a:t>2023</a:t>
            </a:fld>
            <a:endParaRPr lang="en-GB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6804BB3-5C9B-0735-811A-60554047E2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18883" y="6090581"/>
            <a:ext cx="2905125" cy="5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164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rgbClr val="FFFA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4AA2E-B81F-C034-351C-4297196A8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5ACAA"/>
                </a:solidFill>
                <a:latin typeface="Nunito SemiBold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F9416CB1-B178-E781-D4D0-C1423AB47E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61612" y="6131459"/>
            <a:ext cx="2905125" cy="5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7072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rgbClr val="FFFA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Nunito SemiBold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7224" y="2205942"/>
            <a:ext cx="5177008" cy="3923128"/>
          </a:xfrm>
        </p:spPr>
        <p:txBody>
          <a:bodyPr/>
          <a:lstStyle>
            <a:lvl1pPr>
              <a:defRPr sz="2400">
                <a:latin typeface="Nunito Light" pitchFamily="2" charset="0"/>
              </a:defRPr>
            </a:lvl1pPr>
            <a:lvl2pPr>
              <a:defRPr sz="2000">
                <a:latin typeface="Nunito Light" pitchFamily="2" charset="0"/>
              </a:defRPr>
            </a:lvl2pPr>
            <a:lvl3pPr>
              <a:defRPr sz="1800">
                <a:latin typeface="Nunito Light" pitchFamily="2" charset="0"/>
              </a:defRPr>
            </a:lvl3pPr>
            <a:lvl4pPr>
              <a:defRPr sz="1600">
                <a:latin typeface="Nunito Light" pitchFamily="2" charset="0"/>
              </a:defRPr>
            </a:lvl4pPr>
            <a:lvl5pPr>
              <a:defRPr sz="1600">
                <a:latin typeface="Nunito Light" pitchFamily="2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57769" y="2197973"/>
            <a:ext cx="5072230" cy="3923128"/>
          </a:xfrm>
        </p:spPr>
        <p:txBody>
          <a:bodyPr/>
          <a:lstStyle>
            <a:lvl1pPr>
              <a:defRPr sz="2400">
                <a:latin typeface="Nunito Light" pitchFamily="2" charset="0"/>
              </a:defRPr>
            </a:lvl1pPr>
            <a:lvl2pPr>
              <a:defRPr sz="2000">
                <a:latin typeface="Nunito Light" pitchFamily="2" charset="0"/>
              </a:defRPr>
            </a:lvl2pPr>
            <a:lvl3pPr>
              <a:defRPr sz="1800">
                <a:latin typeface="Nunito Light" pitchFamily="2" charset="0"/>
              </a:defRPr>
            </a:lvl3pPr>
            <a:lvl4pPr>
              <a:defRPr sz="1600">
                <a:latin typeface="Nunito Light" pitchFamily="2" charset="0"/>
              </a:defRPr>
            </a:lvl4pPr>
            <a:lvl5pPr>
              <a:defRPr sz="1600">
                <a:latin typeface="Nunito Light" pitchFamily="2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FFE7500-91ED-E365-664F-C49B42E9F8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18883" y="6233044"/>
            <a:ext cx="2905125" cy="5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022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rgbClr val="FFFA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5ACAA"/>
                </a:solidFill>
                <a:latin typeface="Nunito SemiBold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210414"/>
            <a:ext cx="5164746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5" y="2986497"/>
            <a:ext cx="5164745" cy="3200400"/>
          </a:xfrm>
        </p:spPr>
        <p:txBody>
          <a:bodyPr/>
          <a:lstStyle>
            <a:lvl1pPr>
              <a:defRPr sz="2400">
                <a:latin typeface="Nunito Light" pitchFamily="2" charset="0"/>
              </a:defRPr>
            </a:lvl1pPr>
            <a:lvl2pPr>
              <a:defRPr sz="2000">
                <a:latin typeface="Nunito Light" pitchFamily="2" charset="0"/>
              </a:defRPr>
            </a:lvl2pPr>
            <a:lvl3pPr>
              <a:defRPr sz="1800">
                <a:latin typeface="Nunito Light" pitchFamily="2" charset="0"/>
              </a:defRPr>
            </a:lvl3pPr>
            <a:lvl4pPr>
              <a:defRPr sz="1600">
                <a:latin typeface="Nunito Light" pitchFamily="2" charset="0"/>
              </a:defRPr>
            </a:lvl4pPr>
            <a:lvl5pPr>
              <a:defRPr sz="1600">
                <a:latin typeface="Nunito Light" pitchFamily="2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50599" y="2210414"/>
            <a:ext cx="5079399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7490" y="2966073"/>
            <a:ext cx="5079399" cy="3200400"/>
          </a:xfrm>
        </p:spPr>
        <p:txBody>
          <a:bodyPr/>
          <a:lstStyle>
            <a:lvl1pPr>
              <a:defRPr sz="2400">
                <a:latin typeface="Nunito Light" pitchFamily="2" charset="0"/>
              </a:defRPr>
            </a:lvl1pPr>
            <a:lvl2pPr>
              <a:defRPr sz="2000">
                <a:latin typeface="Nunito Light" pitchFamily="2" charset="0"/>
              </a:defRPr>
            </a:lvl2pPr>
            <a:lvl3pPr>
              <a:defRPr sz="1800">
                <a:latin typeface="Nunito Light" pitchFamily="2" charset="0"/>
              </a:defRPr>
            </a:lvl3pPr>
            <a:lvl4pPr>
              <a:defRPr sz="1600">
                <a:latin typeface="Nunito Light" pitchFamily="2" charset="0"/>
              </a:defRPr>
            </a:lvl4pPr>
            <a:lvl5pPr>
              <a:defRPr sz="1600">
                <a:latin typeface="Nunito Light" pitchFamily="2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51015562-75A0-8427-3FCC-A512F27DF5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44521" y="6164678"/>
            <a:ext cx="2905125" cy="5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8877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rgbClr val="FFFA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5ACAA"/>
                </a:solidFill>
                <a:latin typeface="Nunito SemiBold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3AD4CB4-56B3-5307-4153-9C13B0EAE7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95796" y="6142201"/>
            <a:ext cx="2905125" cy="5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8605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FFFA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F7C8F205-70EC-F34B-CC58-6EF9F813C6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78704" y="6215952"/>
            <a:ext cx="2905125" cy="5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0255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60658132-91A9-4201-99BA-C83579F720F3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2C1571B1-1920-458F-89CE-8E30170298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074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2" r:id="rId4"/>
    <p:sldLayoutId id="2147483664" r:id="rId5"/>
    <p:sldLayoutId id="2147483665" r:id="rId6"/>
    <p:sldLayoutId id="2147483666" r:id="rId7"/>
    <p:sldLayoutId id="2147483667" r:id="rId8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718C0-A1B3-3C54-C7E8-7C0D25B746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31D4DD-191C-1FEC-1D41-2267A86069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667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6B2E3-BFC2-6BB7-49CD-4E807BA1A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C0F593-D981-7449-40B1-0FD72058A9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6457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0FA96-02F7-DDC5-4DCF-13E3FFC88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614C4E-0BBD-6952-692D-B1D17640F3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1613826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 Light</vt:lpstr>
      <vt:lpstr>Nunito Light</vt:lpstr>
      <vt:lpstr>Nunito SemiBold</vt:lpstr>
      <vt:lpstr>Metropolitan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Bob Hussey</dc:creator>
  <cp:lastModifiedBy>Bob Hussey</cp:lastModifiedBy>
  <cp:revision>2</cp:revision>
  <dcterms:created xsi:type="dcterms:W3CDTF">2023-09-12T11:43:44Z</dcterms:created>
  <dcterms:modified xsi:type="dcterms:W3CDTF">2023-11-16T11:56:10Z</dcterms:modified>
</cp:coreProperties>
</file>